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8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45C284-2117-45D0-B484-8BAC1EAC8E26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7EE938-D8D5-43E1-944C-FBF44354F3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829761"/>
          </a:xfrm>
        </p:spPr>
        <p:txBody>
          <a:bodyPr>
            <a:normAutofit/>
          </a:bodyPr>
          <a:lstStyle/>
          <a:p>
            <a:r>
              <a:rPr lang="th-TH" sz="2800" dirty="0"/>
              <a:t>บทบาทของภาคีต่องานป้องกันอุบัติเหตุทางถนน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/>
              <a:t>สำนักงานเครือข่ายลดอุบัติเหตุ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1" y="5257800"/>
            <a:ext cx="402432" cy="4024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627" y="152400"/>
            <a:ext cx="548418" cy="54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0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เติมเต็มข้อจำกัดในการดำเนินงาน</a:t>
            </a:r>
          </a:p>
          <a:p>
            <a:pPr lvl="1"/>
            <a:r>
              <a:rPr lang="th-TH" dirty="0"/>
              <a:t>ขาดคน</a:t>
            </a:r>
          </a:p>
          <a:p>
            <a:pPr lvl="1"/>
            <a:r>
              <a:rPr lang="th-TH" dirty="0"/>
              <a:t>ขาดเงิน</a:t>
            </a:r>
          </a:p>
          <a:p>
            <a:pPr lvl="1"/>
            <a:r>
              <a:rPr lang="th-TH" dirty="0"/>
              <a:t>ขาดวิธีการ</a:t>
            </a:r>
          </a:p>
          <a:p>
            <a:pPr lvl="1"/>
            <a:r>
              <a:rPr lang="th-TH" dirty="0"/>
              <a:t>ขาดองค์ความรู้</a:t>
            </a:r>
          </a:p>
          <a:p>
            <a:pPr lvl="1"/>
            <a:r>
              <a:rPr lang="th-TH" dirty="0"/>
              <a:t>ขาดขวัญ / กำลังใจ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ความสำคัญของภาคี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79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ภาครัฐ </a:t>
            </a:r>
          </a:p>
          <a:p>
            <a:pPr lvl="1"/>
            <a:r>
              <a:rPr lang="th-TH" dirty="0"/>
              <a:t>ผู้มีหน้าที่รับผิดชอบหลัก</a:t>
            </a:r>
          </a:p>
          <a:p>
            <a:pPr lvl="1"/>
            <a:r>
              <a:rPr lang="th-TH" dirty="0"/>
              <a:t>หน่วยงาน / องค์กร หนุนเสริม</a:t>
            </a:r>
          </a:p>
          <a:p>
            <a:r>
              <a:rPr lang="th-TH" dirty="0"/>
              <a:t>ภาคเอกชน</a:t>
            </a:r>
          </a:p>
          <a:p>
            <a:pPr lvl="1"/>
            <a:r>
              <a:rPr lang="th-TH" dirty="0"/>
              <a:t>ธุรกิจที่มีความเกี่ยวข้องโดยตรง</a:t>
            </a:r>
          </a:p>
          <a:p>
            <a:pPr lvl="1"/>
            <a:r>
              <a:rPr lang="th-TH" dirty="0"/>
              <a:t>ธุรกิจทั่วไป</a:t>
            </a:r>
          </a:p>
          <a:p>
            <a:r>
              <a:rPr lang="th-TH" dirty="0"/>
              <a:t>ภาคประชาชน</a:t>
            </a:r>
          </a:p>
          <a:p>
            <a:pPr lvl="1"/>
            <a:r>
              <a:rPr lang="th-TH" dirty="0"/>
              <a:t>ผู้สูญเสีย / ผู้ได้รับผลกระทบ</a:t>
            </a:r>
          </a:p>
          <a:p>
            <a:pPr lvl="1"/>
            <a:r>
              <a:rPr lang="th-TH" dirty="0"/>
              <a:t>ผู้สนใจ ( มองเห็นปัญหาและโอกาส 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องค์ประกอบของภาคี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75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ขับเคลื่อนนโยบาย / มาตรการ / ข้อส่งการ</a:t>
            </a:r>
          </a:p>
          <a:p>
            <a:pPr lvl="1"/>
            <a:r>
              <a:rPr lang="th-TH" dirty="0"/>
              <a:t>ทำให้มีและใช้</a:t>
            </a:r>
          </a:p>
          <a:p>
            <a:r>
              <a:rPr lang="th-TH" dirty="0"/>
              <a:t>ขับเคลื่อนกลไกการบริหารและการจัดการ</a:t>
            </a:r>
          </a:p>
          <a:p>
            <a:pPr lvl="1"/>
            <a:r>
              <a:rPr lang="th-TH" dirty="0"/>
              <a:t>ระดับประเทศ /ระดับจังหวัด / ระดับพื้นที่</a:t>
            </a:r>
          </a:p>
          <a:p>
            <a:r>
              <a:rPr lang="th-TH" dirty="0"/>
              <a:t>ขับเคลื่อนสังคมให้เกิดการรับรู้และเข้าใจปฏิบัติตาม</a:t>
            </a:r>
          </a:p>
          <a:p>
            <a:pPr lvl="1"/>
            <a:r>
              <a:rPr lang="th-TH" dirty="0"/>
              <a:t>พื้นที่นำร่อง</a:t>
            </a:r>
          </a:p>
          <a:p>
            <a:pPr lvl="1"/>
            <a:r>
              <a:rPr lang="th-TH" dirty="0"/>
              <a:t>งานวิชาการ</a:t>
            </a:r>
          </a:p>
          <a:p>
            <a:pPr lvl="1"/>
            <a:r>
              <a:rPr lang="th-TH" dirty="0"/>
              <a:t>งานสื่อสารประชาสัมพันธ์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บทบาทของภาคี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6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กนอ.</a:t>
            </a:r>
          </a:p>
          <a:p>
            <a:r>
              <a:rPr lang="th-TH" dirty="0"/>
              <a:t>ศปถ.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ด้านนโยบาย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3200400" y="1600200"/>
            <a:ext cx="5943600" cy="4525963"/>
          </a:xfrm>
        </p:spPr>
        <p:txBody>
          <a:bodyPr/>
          <a:lstStyle/>
          <a:p>
            <a:r>
              <a:rPr lang="th-TH" dirty="0"/>
              <a:t>แผนแม่บทฯ</a:t>
            </a:r>
          </a:p>
          <a:p>
            <a:r>
              <a:rPr lang="th-TH" dirty="0"/>
              <a:t>แก้ไขปรับปรุงกฏหมาย ระเบียบ ข้อบังคับ</a:t>
            </a:r>
          </a:p>
          <a:p>
            <a:r>
              <a:rPr lang="th-TH" dirty="0"/>
              <a:t>จัดทำข้อเสนอกำหนดมาตรการแก้ไขปัญหา</a:t>
            </a:r>
          </a:p>
          <a:p>
            <a:r>
              <a:rPr lang="th-TH" dirty="0"/>
              <a:t>งานรณรงค์เฝ้าระวังป้องกัน</a:t>
            </a:r>
          </a:p>
          <a:p>
            <a:r>
              <a:rPr lang="th-TH" dirty="0"/>
              <a:t>งานด้านการสื่อสารประชาสัมพันธ์</a:t>
            </a:r>
          </a:p>
          <a:p>
            <a:r>
              <a:rPr lang="th-TH" dirty="0"/>
              <a:t>ฯลฯ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4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จัดทำ , รวบรวมข้อมูลสถานการณ์</a:t>
            </a:r>
          </a:p>
          <a:p>
            <a:r>
              <a:rPr lang="th-TH" dirty="0"/>
              <a:t>การวิเคราะห์ปัญหา – ผลกระทบ</a:t>
            </a:r>
          </a:p>
          <a:p>
            <a:r>
              <a:rPr lang="th-TH" dirty="0"/>
              <a:t>งานค้นคว้าวิจัย</a:t>
            </a:r>
          </a:p>
          <a:p>
            <a:r>
              <a:rPr lang="th-TH" dirty="0"/>
              <a:t>งานถอดบทเรียน ( ประเด็น / พื้นที่ ) </a:t>
            </a:r>
          </a:p>
          <a:p>
            <a:r>
              <a:rPr lang="th-TH" dirty="0"/>
              <a:t>ฝึกอบรม สร้างความรู้ ทำความเข้าใจ</a:t>
            </a:r>
          </a:p>
          <a:p>
            <a:r>
              <a:rPr lang="th-TH" dirty="0"/>
              <a:t>ดำเนินงานพื้นที่นำร่อง / สร้างต้นแบบ</a:t>
            </a:r>
          </a:p>
          <a:p>
            <a:r>
              <a:rPr lang="th-TH" dirty="0"/>
              <a:t>ฯลฯ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ด้านวิชาการ / กลไกการจัดการ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3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เวทีแลกเปลี่ยนเรียนรู้</a:t>
            </a:r>
          </a:p>
          <a:p>
            <a:r>
              <a:rPr lang="th-TH" dirty="0"/>
              <a:t>งานรณรงค์และการสื่อสารประชาสัมพันธ์</a:t>
            </a:r>
          </a:p>
          <a:p>
            <a:r>
              <a:rPr lang="th-TH" dirty="0"/>
              <a:t>พลักดันนโยบาย / มาตรการ สู่การปฏิบัติ</a:t>
            </a:r>
          </a:p>
          <a:p>
            <a:r>
              <a:rPr lang="th-TH" dirty="0"/>
              <a:t>ขยายพื้นที่ดำเนินการ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ด้านสังคม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059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212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Concourse</vt:lpstr>
      <vt:lpstr>บทบาทของภาคีต่องานป้องกันอุบัติเหตุทางถนน</vt:lpstr>
      <vt:lpstr>ความสำคัญของภาคี </vt:lpstr>
      <vt:lpstr>องค์ประกอบของภาคี</vt:lpstr>
      <vt:lpstr>บทบาทของภาคี</vt:lpstr>
      <vt:lpstr>ด้านนโยบาย</vt:lpstr>
      <vt:lpstr>ด้านวิชาการ / กลไกการจัดการ</vt:lpstr>
      <vt:lpstr>ด้านสังคม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บทบาทของภาคีต่องานป้องกันอุบัติเหตุทางถนน</dc:title>
  <dc:creator>Windows User</dc:creator>
  <cp:lastModifiedBy>Prommin Kantiya</cp:lastModifiedBy>
  <cp:revision>7</cp:revision>
  <dcterms:created xsi:type="dcterms:W3CDTF">2017-05-22T08:59:18Z</dcterms:created>
  <dcterms:modified xsi:type="dcterms:W3CDTF">2019-03-19T06:58:24Z</dcterms:modified>
</cp:coreProperties>
</file>